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8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tr-TR" smtClean="0"/>
              <a:t>KASTAMONU MYO  İ.UYANIK  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75D08-572A-4D30-982E-7B76507BBFAF}" type="datetimeFigureOut">
              <a:rPr lang="tr-TR" smtClean="0"/>
              <a:t>14.10.2020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06FE5-EB58-45D6-A1CB-B4F3C2FA86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0432792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tr-TR" smtClean="0"/>
              <a:t>KASTAMONU MYO  İ.UYANIK  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68D37-989F-4FC5-9694-A0C701ADA498}" type="datetimeFigureOut">
              <a:rPr lang="tr-TR" smtClean="0"/>
              <a:t>14.10.2020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A1F8F-E0BD-4E62-B96E-24EB7C92F3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057584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0857-AC06-419D-A147-3A7252CD4D03}" type="datetime1">
              <a:rPr lang="tr-TR" smtClean="0"/>
              <a:t>14.10.2020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575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53BF-90D0-401F-BC4D-0797FCEF301F}" type="datetime1">
              <a:rPr lang="tr-TR" smtClean="0"/>
              <a:t>14.10.2020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0736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D2037-6EB2-43AA-A206-1B66EAB16AED}" type="datetime1">
              <a:rPr lang="tr-TR" smtClean="0"/>
              <a:t>14.10.2020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8483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C50-F633-42EF-9D7D-DF6DD2442E42}" type="datetime1">
              <a:rPr lang="tr-TR" smtClean="0"/>
              <a:t>14.10.2020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5670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3C7E-80E3-4BDC-B0AC-E4A527FA61A9}" type="datetime1">
              <a:rPr lang="tr-TR" smtClean="0"/>
              <a:t>14.10.2020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189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4C06-1B1F-4B10-BA3B-8705E50ADF57}" type="datetime1">
              <a:rPr lang="tr-TR" smtClean="0"/>
              <a:t>14.10.2020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3370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7FC1-7586-4DDE-BFE2-F9FF6F9AE432}" type="datetime1">
              <a:rPr lang="tr-TR" smtClean="0"/>
              <a:t>14.10.2020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2736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A201-63E6-421F-BBF5-B5BCA28806E5}" type="datetime1">
              <a:rPr lang="tr-TR" smtClean="0"/>
              <a:t>14.10.2020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8898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FE729-60AB-46FD-9E0D-9B311A8C93D3}" type="datetime1">
              <a:rPr lang="tr-TR" smtClean="0"/>
              <a:t>14.10.2020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4852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4B506-003F-4D11-BB9E-26A6E7021F6D}" type="datetime1">
              <a:rPr lang="tr-TR" smtClean="0"/>
              <a:t>14.10.2020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660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4E21-2A8F-44E2-B2AC-2C61671DE1FD}" type="datetime1">
              <a:rPr lang="tr-TR" smtClean="0"/>
              <a:t>14.10.2020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166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42137-FBBF-40A9-BAB3-D096D05D18A8}" type="datetime1">
              <a:rPr lang="tr-TR" smtClean="0"/>
              <a:t>14.10.2020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/>
              <a:t>KASTAMONU MYO ibrahim UYANIK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31319-8A59-4FB3-BF54-71A3DF905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3834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1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jpeg"/><Relationship Id="rId5" Type="http://schemas.openxmlformats.org/officeDocument/2006/relationships/image" Target="NULL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1.jpe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86.png"/><Relationship Id="rId7" Type="http://schemas.openxmlformats.org/officeDocument/2006/relationships/image" Target="../media/image9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1.jpe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1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1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A5D12A2-3940-424E-9204-0E29AB7B7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242" y="1318191"/>
            <a:ext cx="8361229" cy="2637772"/>
          </a:xfrm>
        </p:spPr>
        <p:txBody>
          <a:bodyPr>
            <a:normAutofit fontScale="90000"/>
          </a:bodyPr>
          <a:lstStyle/>
          <a:p>
            <a:r>
              <a:rPr lang="tr-TR" sz="5400" b="1" dirty="0" smtClean="0"/>
              <a:t>KASTAOMU MYO</a:t>
            </a:r>
            <a:br>
              <a:rPr lang="tr-TR" sz="5400" b="1" dirty="0" smtClean="0"/>
            </a:br>
            <a:r>
              <a:rPr lang="tr-TR" sz="5400" b="1" dirty="0" smtClean="0">
                <a:solidFill>
                  <a:srgbClr val="FF0000"/>
                </a:solidFill>
              </a:rPr>
              <a:t>ASENKRON VE SENKRON</a:t>
            </a:r>
            <a:r>
              <a:rPr lang="tr-TR" sz="5400" b="1" dirty="0" smtClean="0">
                <a:solidFill>
                  <a:srgbClr val="00B0F0"/>
                </a:solidFill>
              </a:rPr>
              <a:t> </a:t>
            </a:r>
            <a:r>
              <a:rPr lang="tr-TR" sz="5400" b="1" dirty="0" smtClean="0">
                <a:solidFill>
                  <a:srgbClr val="FF0000"/>
                </a:solidFill>
              </a:rPr>
              <a:t>MAKİNALAR</a:t>
            </a:r>
            <a:br>
              <a:rPr lang="tr-TR" sz="5400" b="1" dirty="0" smtClean="0">
                <a:solidFill>
                  <a:srgbClr val="FF0000"/>
                </a:solidFill>
              </a:rPr>
            </a:br>
            <a:r>
              <a:rPr lang="tr-TR" sz="5400" b="1" dirty="0" smtClean="0"/>
              <a:t>1. HAFTA</a:t>
            </a:r>
            <a:endParaRPr lang="tr-TR" sz="5400" b="1" dirty="0"/>
          </a:p>
        </p:txBody>
      </p:sp>
      <p:sp>
        <p:nvSpPr>
          <p:cNvPr id="4" name="Alt Başlık 2"/>
          <p:cNvSpPr txBox="1">
            <a:spLocks/>
          </p:cNvSpPr>
          <p:nvPr/>
        </p:nvSpPr>
        <p:spPr>
          <a:xfrm>
            <a:off x="2500013" y="4426226"/>
            <a:ext cx="7191458" cy="108623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5400" b="1" dirty="0" smtClean="0"/>
              <a:t>ÖĞT.GÖR. İBRAHİM UYANIK </a:t>
            </a:r>
            <a:endParaRPr lang="tr-TR" sz="5400" b="1" dirty="0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1</a:t>
            </a:fld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7C450-270B-48EF-AA9D-F90925D778DB}" type="datetime1">
              <a:rPr lang="tr-TR" smtClean="0"/>
              <a:t>14.10.2020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961" y="428762"/>
            <a:ext cx="1163782" cy="11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59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26" y="601579"/>
            <a:ext cx="9865895" cy="1323858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617242" cy="1205247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800" y="1570372"/>
            <a:ext cx="10178715" cy="5181749"/>
          </a:xfrm>
          <a:prstGeom prst="rect">
            <a:avLst/>
          </a:prstGeom>
        </p:spPr>
      </p:pic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10</a:t>
            </a:fld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18563-41DC-47A1-AEAF-CB60BAD7472C}" type="datetime1">
              <a:rPr lang="tr-TR" smtClean="0"/>
              <a:t>14.10.2020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515" y="116787"/>
            <a:ext cx="1163782" cy="11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57" y="827004"/>
            <a:ext cx="10495311" cy="998621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653883"/>
            <a:ext cx="10515600" cy="1325563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1135" y="1976726"/>
            <a:ext cx="12233135" cy="60354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9" y="2580271"/>
            <a:ext cx="12152931" cy="90562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69" y="3485899"/>
            <a:ext cx="12152931" cy="88657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8603" y="4372474"/>
            <a:ext cx="7743825" cy="2133600"/>
          </a:xfrm>
          <a:prstGeom prst="rect">
            <a:avLst/>
          </a:prstGeom>
        </p:spPr>
      </p:pic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11</a:t>
            </a:fld>
            <a:endParaRPr lang="tr-TR"/>
          </a:p>
        </p:txBody>
      </p:sp>
      <p:sp>
        <p:nvSpPr>
          <p:cNvPr id="10" name="Veri Yer Tutucusu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745DB-E381-46A9-8E7E-B7A07E8052CE}" type="datetime1">
              <a:rPr lang="tr-TR" smtClean="0"/>
              <a:t>14.10.2020</a:t>
            </a:fld>
            <a:endParaRPr lang="tr-TR"/>
          </a:p>
        </p:txBody>
      </p:sp>
      <p:sp>
        <p:nvSpPr>
          <p:cNvPr id="11" name="Altbilgi Yer Tutucusu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909" y="64662"/>
            <a:ext cx="1163782" cy="11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5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64924" cy="1346886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3571" y="1481781"/>
            <a:ext cx="10832142" cy="154562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937046"/>
            <a:ext cx="9697223" cy="162890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572" y="4484473"/>
            <a:ext cx="3609975" cy="144780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106" y="4565950"/>
            <a:ext cx="2038350" cy="148590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7544" y="4523258"/>
            <a:ext cx="2495550" cy="1676400"/>
          </a:xfrm>
          <a:prstGeom prst="rect">
            <a:avLst/>
          </a:prstGeom>
        </p:spPr>
      </p:pic>
      <p:sp>
        <p:nvSpPr>
          <p:cNvPr id="11" name="Slayt Numarası Yer Tutucus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12</a:t>
            </a:fld>
            <a:endParaRPr lang="tr-TR"/>
          </a:p>
        </p:txBody>
      </p:sp>
      <p:sp>
        <p:nvSpPr>
          <p:cNvPr id="12" name="Veri Yer Tutucusu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7D2E0-AE20-411D-BF68-968E362AA588}" type="datetime1">
              <a:rPr lang="tr-TR" smtClean="0"/>
              <a:t>14.10.2020</a:t>
            </a:fld>
            <a:endParaRPr lang="tr-TR"/>
          </a:p>
        </p:txBody>
      </p:sp>
      <p:sp>
        <p:nvSpPr>
          <p:cNvPr id="13" name="Altbilgi Yer Tutucusu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094" y="161307"/>
            <a:ext cx="1163782" cy="11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3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6531" y="1395663"/>
            <a:ext cx="11049410" cy="4872790"/>
          </a:xfrm>
          <a:prstGeom prst="rect">
            <a:avLst/>
          </a:prstGeom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13</a:t>
            </a:fld>
            <a:endParaRPr lang="tr-TR"/>
          </a:p>
        </p:txBody>
      </p:sp>
      <p:sp>
        <p:nvSpPr>
          <p:cNvPr id="6" name="Veri Yer Tutucusu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3EDBF-8BD0-4B80-8B28-56B7EE9DA87D}" type="datetime1">
              <a:rPr lang="tr-TR" smtClean="0"/>
              <a:t>14.10.2020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18" y="0"/>
            <a:ext cx="1163782" cy="11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109" y="365125"/>
            <a:ext cx="11657781" cy="409395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410" y="4203282"/>
            <a:ext cx="3823537" cy="253501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960" y="4459077"/>
            <a:ext cx="3145762" cy="2134227"/>
          </a:xfrm>
          <a:prstGeom prst="rect">
            <a:avLst/>
          </a:prstGeom>
        </p:spPr>
      </p:pic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14</a:t>
            </a:fld>
            <a:endParaRPr lang="tr-TR"/>
          </a:p>
        </p:txBody>
      </p:sp>
      <p:sp>
        <p:nvSpPr>
          <p:cNvPr id="8" name="Veri Yer Tutucusu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A4EB8-6A56-46FC-8E08-EB67272275A1}" type="datetime1">
              <a:rPr lang="tr-TR" smtClean="0"/>
              <a:t>14.10.2020</a:t>
            </a:fld>
            <a:endParaRPr lang="tr-TR"/>
          </a:p>
        </p:txBody>
      </p:sp>
      <p:sp>
        <p:nvSpPr>
          <p:cNvPr id="9" name="Altbilgi Yer Tutucusu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18" y="103909"/>
            <a:ext cx="1163782" cy="11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1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210" y="926431"/>
            <a:ext cx="6251230" cy="764257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1377" y="2116556"/>
            <a:ext cx="4075949" cy="394551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533" y="2116554"/>
            <a:ext cx="5043205" cy="4163929"/>
          </a:xfrm>
          <a:prstGeom prst="rect">
            <a:avLst/>
          </a:prstGeom>
        </p:spPr>
      </p:pic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15</a:t>
            </a:fld>
            <a:endParaRPr lang="tr-TR"/>
          </a:p>
        </p:txBody>
      </p:sp>
      <p:sp>
        <p:nvSpPr>
          <p:cNvPr id="10" name="Veri Yer Tutucusu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1DA2-1353-4C88-A0E6-4FBB23DAA3E1}" type="datetime1">
              <a:rPr lang="tr-TR" smtClean="0"/>
              <a:t>14.10.2020</a:t>
            </a:fld>
            <a:endParaRPr lang="tr-TR"/>
          </a:p>
        </p:txBody>
      </p:sp>
      <p:sp>
        <p:nvSpPr>
          <p:cNvPr id="11" name="Altbilgi Yer Tutucusu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909" y="144777"/>
            <a:ext cx="1163782" cy="11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9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171" y="613611"/>
            <a:ext cx="11313942" cy="5558589"/>
          </a:xfrm>
          <a:prstGeom prst="rect">
            <a:avLst/>
          </a:prstGeom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16</a:t>
            </a:fld>
            <a:endParaRPr lang="tr-TR"/>
          </a:p>
        </p:txBody>
      </p:sp>
      <p:sp>
        <p:nvSpPr>
          <p:cNvPr id="6" name="Veri Yer Tutucusu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B987D-3876-4433-91B0-3224B56E2227}" type="datetime1">
              <a:rPr lang="tr-TR" smtClean="0"/>
              <a:t>14.10.2020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436" y="180975"/>
            <a:ext cx="1163782" cy="11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6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77517"/>
            <a:ext cx="9373194" cy="5702968"/>
          </a:xfrm>
          <a:prstGeom prst="rect">
            <a:avLst/>
          </a:prstGeom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17</a:t>
            </a:fld>
            <a:endParaRPr lang="tr-TR"/>
          </a:p>
        </p:txBody>
      </p:sp>
      <p:sp>
        <p:nvSpPr>
          <p:cNvPr id="6" name="Veri Yer Tutucusu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AA113-ABC3-4571-B2A2-CD71B0CE0F8A}" type="datetime1">
              <a:rPr lang="tr-TR" smtClean="0"/>
              <a:t>14.10.2020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221" y="212193"/>
            <a:ext cx="1163782" cy="11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6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821" y="607441"/>
            <a:ext cx="9765666" cy="292637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2975" y="4099509"/>
            <a:ext cx="3629025" cy="212407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3380873"/>
            <a:ext cx="8353425" cy="2927267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986589" y="84221"/>
            <a:ext cx="9204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solidFill>
                  <a:srgbClr val="FF0000"/>
                </a:solidFill>
              </a:rPr>
              <a:t>ASENKRON SENKRON KAVRAMI ve ASM ÜSTÜNLÜKLERİ</a:t>
            </a:r>
            <a:endParaRPr lang="tr-TR" sz="2800" b="1" dirty="0">
              <a:solidFill>
                <a:srgbClr val="FF0000"/>
              </a:solidFill>
            </a:endParaRPr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18</a:t>
            </a:fld>
            <a:endParaRPr lang="tr-TR"/>
          </a:p>
        </p:txBody>
      </p:sp>
      <p:sp>
        <p:nvSpPr>
          <p:cNvPr id="9" name="Veri Yer Tutucusu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D1AC1-6DB8-40AA-B914-FC67765A476F}" type="datetime1">
              <a:rPr lang="tr-TR" smtClean="0"/>
              <a:t>14.10.2020</a:t>
            </a:fld>
            <a:endParaRPr lang="tr-TR"/>
          </a:p>
        </p:txBody>
      </p:sp>
      <p:sp>
        <p:nvSpPr>
          <p:cNvPr id="10" name="Altbilgi Yer Tutucusu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758" y="232359"/>
            <a:ext cx="1163782" cy="11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8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DE0627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4075" y="1343025"/>
            <a:ext cx="7943850" cy="417195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712495" y="264694"/>
            <a:ext cx="10479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 smtClean="0"/>
              <a:t>ASENKRON MOTORUN YAPISI VE ÇALIŞMA PRENSİBİ</a:t>
            </a:r>
            <a:endParaRPr lang="tr-TR" sz="3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Metin kutusu 5"/>
              <p:cNvSpPr txBox="1"/>
              <p:nvPr/>
            </p:nvSpPr>
            <p:spPr>
              <a:xfrm>
                <a:off x="124326" y="1900990"/>
                <a:ext cx="1588169" cy="1964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b="1" dirty="0" smtClean="0">
                    <a:solidFill>
                      <a:srgbClr val="FF0000"/>
                    </a:solidFill>
                  </a:rPr>
                  <a:t>Stator döner alan hızı:</a:t>
                </a:r>
              </a:p>
              <a:p>
                <a:endParaRPr lang="tr-TR" b="1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sz="2400" b="1" i="1">
                          <a:latin typeface="Cambria Math" panose="02040503050406030204" pitchFamily="18" charset="0"/>
                        </a:rPr>
                        <m:t>𝒏𝒔</m:t>
                      </m:r>
                      <m:r>
                        <a:rPr lang="tr-TR" sz="24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tr-TR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tr-TR" sz="2400" b="1" i="1">
                              <a:latin typeface="Cambria Math" panose="02040503050406030204" pitchFamily="18" charset="0"/>
                            </a:rPr>
                            <m:t>𝟔𝟎</m:t>
                          </m:r>
                          <m:r>
                            <a:rPr lang="tr-TR" sz="2400" b="1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tr-TR" sz="24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num>
                        <m:den>
                          <m:r>
                            <a:rPr lang="tr-TR" sz="24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den>
                      </m:f>
                    </m:oMath>
                  </m:oMathPara>
                </a14:m>
                <a:endParaRPr lang="tr-TR" sz="2400" b="1" dirty="0"/>
              </a:p>
              <a:p>
                <a:endParaRPr lang="tr-TR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Metin kutusu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26" y="1900990"/>
                <a:ext cx="1588169" cy="1964640"/>
              </a:xfrm>
              <a:prstGeom prst="rect">
                <a:avLst/>
              </a:prstGeom>
              <a:blipFill>
                <a:blip r:embed="rId5"/>
                <a:stretch>
                  <a:fillRect l="-3065" t="-1863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19</a:t>
            </a:fld>
            <a:endParaRPr lang="tr-TR"/>
          </a:p>
        </p:txBody>
      </p:sp>
      <p:sp>
        <p:nvSpPr>
          <p:cNvPr id="8" name="Veri Yer Tutucusu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9F98-ED4A-4558-9F2E-F28400457AC3}" type="datetime1">
              <a:rPr lang="tr-TR" smtClean="0"/>
              <a:t>14.10.2020</a:t>
            </a:fld>
            <a:endParaRPr lang="tr-TR"/>
          </a:p>
        </p:txBody>
      </p:sp>
      <p:sp>
        <p:nvSpPr>
          <p:cNvPr id="9" name="Altbilgi Yer Tutucusu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892" y="845793"/>
            <a:ext cx="1163782" cy="11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737" y="966787"/>
            <a:ext cx="9534525" cy="4924425"/>
          </a:xfrm>
          <a:prstGeom prst="rect">
            <a:avLst/>
          </a:prstGeom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2</a:t>
            </a:fld>
            <a:endParaRPr lang="tr-TR"/>
          </a:p>
        </p:txBody>
      </p:sp>
      <p:sp>
        <p:nvSpPr>
          <p:cNvPr id="6" name="Veri Yer Tutucusu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D5EC-B98B-476A-9AC3-33934A59EB0E}" type="datetime1">
              <a:rPr lang="tr-TR" smtClean="0"/>
              <a:t>14.10.2020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002" y="540472"/>
            <a:ext cx="1163782" cy="11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9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73" y="450390"/>
            <a:ext cx="7832559" cy="640398"/>
          </a:xfrm>
          <a:prstGeom prst="rect">
            <a:avLst/>
          </a:prstGeom>
        </p:spPr>
      </p:pic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0392" y="1495217"/>
            <a:ext cx="2610458" cy="180660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197" y="1652764"/>
            <a:ext cx="2714625" cy="193357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130" y="1275232"/>
            <a:ext cx="3071060" cy="242760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162" y="3976863"/>
            <a:ext cx="2324100" cy="249555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2132" y="4018720"/>
            <a:ext cx="2676525" cy="2009775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0843" y="4148315"/>
            <a:ext cx="2114550" cy="2219325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6008" y="4018720"/>
            <a:ext cx="2077108" cy="2494047"/>
          </a:xfrm>
          <a:prstGeom prst="rect">
            <a:avLst/>
          </a:prstGeom>
        </p:spPr>
      </p:pic>
      <p:sp>
        <p:nvSpPr>
          <p:cNvPr id="13" name="Slayt Numarası Yer Tutucus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20</a:t>
            </a:fld>
            <a:endParaRPr lang="tr-TR"/>
          </a:p>
        </p:txBody>
      </p:sp>
      <p:sp>
        <p:nvSpPr>
          <p:cNvPr id="14" name="Veri Yer Tutucusu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ACF4-1A35-49CB-BB83-98F9AA812538}" type="datetime1">
              <a:rPr lang="tr-TR" smtClean="0"/>
              <a:t>14.10.2020</a:t>
            </a:fld>
            <a:endParaRPr lang="tr-TR"/>
          </a:p>
        </p:txBody>
      </p:sp>
      <p:sp>
        <p:nvSpPr>
          <p:cNvPr id="15" name="Altbilgi Yer Tutucusu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257" y="188698"/>
            <a:ext cx="1163782" cy="11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5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401" y="1235247"/>
            <a:ext cx="1847850" cy="306705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673" y="450390"/>
            <a:ext cx="7832559" cy="64039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429" y="1862306"/>
            <a:ext cx="2286000" cy="181927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700" y="1544809"/>
            <a:ext cx="1752600" cy="244792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1586" y="1392409"/>
            <a:ext cx="4324350" cy="260032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716" y="4473915"/>
            <a:ext cx="6067425" cy="200977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8378" y="4197690"/>
            <a:ext cx="3419475" cy="2286000"/>
          </a:xfrm>
          <a:prstGeom prst="rect">
            <a:avLst/>
          </a:prstGeom>
        </p:spPr>
      </p:pic>
      <p:sp>
        <p:nvSpPr>
          <p:cNvPr id="11" name="Slayt Numarası Yer Tutucus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21</a:t>
            </a:fld>
            <a:endParaRPr lang="tr-TR"/>
          </a:p>
        </p:txBody>
      </p:sp>
      <p:sp>
        <p:nvSpPr>
          <p:cNvPr id="12" name="Veri Yer Tutucusu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3C0EF-C5A3-454E-BBDC-C744C2A6EFCC}" type="datetime1">
              <a:rPr lang="tr-TR" smtClean="0"/>
              <a:t>14.10.2020</a:t>
            </a:fld>
            <a:endParaRPr lang="tr-TR"/>
          </a:p>
        </p:txBody>
      </p:sp>
      <p:sp>
        <p:nvSpPr>
          <p:cNvPr id="13" name="Altbilgi Yer Tutucusu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17" y="23671"/>
            <a:ext cx="1163782" cy="11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1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61598" cy="1588168"/>
          </a:xfrm>
          <a:prstGeom prst="rect">
            <a:avLst/>
          </a:prstGeom>
        </p:spPr>
      </p:pic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1485" y="2016333"/>
            <a:ext cx="6181725" cy="96202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347" y="3187532"/>
            <a:ext cx="8343900" cy="79057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347" y="4187281"/>
            <a:ext cx="8391525" cy="7620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109" y="5253037"/>
            <a:ext cx="8382000" cy="923925"/>
          </a:xfrm>
          <a:prstGeom prst="rect">
            <a:avLst/>
          </a:prstGeom>
        </p:spPr>
      </p:pic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22</a:t>
            </a:fld>
            <a:endParaRPr lang="tr-TR"/>
          </a:p>
        </p:txBody>
      </p:sp>
      <p:sp>
        <p:nvSpPr>
          <p:cNvPr id="10" name="Veri Yer Tutucusu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AB510-3A20-4F97-9333-234E5FD6E728}" type="datetime1">
              <a:rPr lang="tr-TR" smtClean="0"/>
              <a:t>14.10.2020</a:t>
            </a:fld>
            <a:endParaRPr lang="tr-TR"/>
          </a:p>
        </p:txBody>
      </p:sp>
      <p:sp>
        <p:nvSpPr>
          <p:cNvPr id="11" name="Altbilgi Yer Tutucusu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909" y="212193"/>
            <a:ext cx="1163782" cy="11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1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484" y="141976"/>
            <a:ext cx="8923511" cy="785269"/>
          </a:xfrm>
          <a:prstGeom prst="rect">
            <a:avLst/>
          </a:prstGeom>
        </p:spPr>
      </p:pic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38513" y="661477"/>
            <a:ext cx="7172325" cy="58102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513" y="1242502"/>
            <a:ext cx="9367498" cy="5429485"/>
          </a:xfrm>
          <a:prstGeom prst="rect">
            <a:avLst/>
          </a:prstGeom>
        </p:spPr>
      </p:pic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23</a:t>
            </a:fld>
            <a:endParaRPr lang="tr-TR"/>
          </a:p>
        </p:txBody>
      </p:sp>
      <p:sp>
        <p:nvSpPr>
          <p:cNvPr id="8" name="Veri Yer Tutucusu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8FED-5E56-4640-8F5C-55642ECA19CE}" type="datetime1">
              <a:rPr lang="tr-TR" smtClean="0"/>
              <a:t>14.10.2020</a:t>
            </a:fld>
            <a:endParaRPr lang="tr-TR"/>
          </a:p>
        </p:txBody>
      </p:sp>
      <p:sp>
        <p:nvSpPr>
          <p:cNvPr id="9" name="Altbilgi Yer Tutucusu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225" y="236257"/>
            <a:ext cx="1163782" cy="11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3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37673"/>
            <a:ext cx="9561607" cy="5329989"/>
          </a:xfrm>
          <a:prstGeom prst="rect">
            <a:avLst/>
          </a:prstGeom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24</a:t>
            </a:fld>
            <a:endParaRPr lang="tr-TR"/>
          </a:p>
        </p:txBody>
      </p:sp>
      <p:sp>
        <p:nvSpPr>
          <p:cNvPr id="6" name="Veri Yer Tutucusu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472EC-5186-4577-9691-8998E59EC71C}" type="datetime1">
              <a:rPr lang="tr-TR" smtClean="0"/>
              <a:t>14.10.2020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909" y="212193"/>
            <a:ext cx="1163782" cy="11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9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6000" dirty="0" smtClean="0">
                <a:solidFill>
                  <a:srgbClr val="00B0F0"/>
                </a:solidFill>
              </a:rPr>
              <a:t>Dinlediğiniz için teşekkürler</a:t>
            </a:r>
            <a:endParaRPr lang="tr-TR" sz="6000" dirty="0">
              <a:solidFill>
                <a:srgbClr val="00B0F0"/>
              </a:solidFill>
            </a:endParaRPr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0769" y="1792705"/>
            <a:ext cx="7426242" cy="3458619"/>
          </a:xfrm>
          <a:prstGeom prst="rect">
            <a:avLst/>
          </a:prstGeom>
        </p:spPr>
      </p:pic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25</a:t>
            </a:fld>
            <a:endParaRPr lang="tr-TR"/>
          </a:p>
        </p:txBody>
      </p:sp>
      <p:sp>
        <p:nvSpPr>
          <p:cNvPr id="8" name="Veri Yer Tutucusu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B6CE5-25AF-4088-B505-538C254FD942}" type="datetime1">
              <a:rPr lang="tr-TR" smtClean="0"/>
              <a:t>14.10.2020</a:t>
            </a:fld>
            <a:endParaRPr lang="tr-TR"/>
          </a:p>
        </p:txBody>
      </p:sp>
      <p:sp>
        <p:nvSpPr>
          <p:cNvPr id="9" name="Altbilgi Yer Tutucusu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018" y="526906"/>
            <a:ext cx="1163782" cy="11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7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842" y="640493"/>
            <a:ext cx="9544448" cy="774826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2162" y="1966056"/>
            <a:ext cx="5695950" cy="126682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789" y="1541546"/>
            <a:ext cx="3876675" cy="302895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363223"/>
            <a:ext cx="1647825" cy="266700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9781" y="4792829"/>
            <a:ext cx="2171700" cy="172402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162" y="4102768"/>
            <a:ext cx="1695450" cy="2190750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1412" y="3508249"/>
            <a:ext cx="2381250" cy="685800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7730" y="4469417"/>
            <a:ext cx="2428875" cy="1657350"/>
          </a:xfrm>
          <a:prstGeom prst="rect">
            <a:avLst/>
          </a:prstGeom>
        </p:spPr>
      </p:pic>
      <p:sp>
        <p:nvSpPr>
          <p:cNvPr id="13" name="Slayt Numarası Yer Tutucus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3</a:t>
            </a:fld>
            <a:endParaRPr lang="tr-TR"/>
          </a:p>
        </p:txBody>
      </p:sp>
      <p:sp>
        <p:nvSpPr>
          <p:cNvPr id="14" name="Veri Yer Tutucusu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E27B-840A-45C9-BAEB-0210A60630FD}" type="datetime1">
              <a:rPr lang="tr-TR" smtClean="0"/>
              <a:t>14.10.2020</a:t>
            </a:fld>
            <a:endParaRPr lang="tr-TR"/>
          </a:p>
        </p:txBody>
      </p:sp>
      <p:sp>
        <p:nvSpPr>
          <p:cNvPr id="15" name="Altbilgi Yer Tutucusu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361" y="314651"/>
            <a:ext cx="1163782" cy="11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6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578" y="561045"/>
            <a:ext cx="7387389" cy="933722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6988" y="1500845"/>
            <a:ext cx="3333750" cy="77152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0" y="1374451"/>
            <a:ext cx="1714500" cy="197167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9463" y="1345876"/>
            <a:ext cx="2600325" cy="200025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6529" y="1252867"/>
            <a:ext cx="2333625" cy="145732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2604" y="3358158"/>
            <a:ext cx="2647950" cy="210502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261" y="2710192"/>
            <a:ext cx="2134838" cy="2270882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6166" y="4760352"/>
            <a:ext cx="1760030" cy="1833804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5476" y="4556819"/>
            <a:ext cx="2107996" cy="2037337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7889" y="4556819"/>
            <a:ext cx="1524000" cy="2047875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38122" y="3532553"/>
            <a:ext cx="2400300" cy="990600"/>
          </a:xfrm>
          <a:prstGeom prst="rect">
            <a:avLst/>
          </a:prstGeom>
        </p:spPr>
      </p:pic>
      <p:sp>
        <p:nvSpPr>
          <p:cNvPr id="15" name="Slayt Numarası Yer Tutucus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4</a:t>
            </a:fld>
            <a:endParaRPr lang="tr-TR"/>
          </a:p>
        </p:txBody>
      </p:sp>
      <p:sp>
        <p:nvSpPr>
          <p:cNvPr id="16" name="Veri Yer Tutucusu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ED1B2-07F8-415E-AF0D-DE87E5F462BB}" type="datetime1">
              <a:rPr lang="tr-TR" smtClean="0"/>
              <a:t>14.10.2020</a:t>
            </a:fld>
            <a:endParaRPr lang="tr-TR"/>
          </a:p>
        </p:txBody>
      </p:sp>
      <p:sp>
        <p:nvSpPr>
          <p:cNvPr id="17" name="Altbilgi Yer Tutucusu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372" y="23010"/>
            <a:ext cx="1163782" cy="11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7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127" y="310069"/>
            <a:ext cx="8903367" cy="1226966"/>
          </a:xfrm>
          <a:prstGeom prst="rect">
            <a:avLst/>
          </a:prstGeom>
        </p:spPr>
      </p:pic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8044" y="1537035"/>
            <a:ext cx="3219450" cy="96202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847" y="1015914"/>
            <a:ext cx="1861822" cy="148314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9669" y="1537035"/>
            <a:ext cx="3864873" cy="121643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5879" y="971679"/>
            <a:ext cx="2842205" cy="2349037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396" y="2268700"/>
            <a:ext cx="2055497" cy="2599099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3846" y="2919843"/>
            <a:ext cx="2575823" cy="1609889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0769" y="2970426"/>
            <a:ext cx="2092844" cy="1248026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414" y="5061532"/>
            <a:ext cx="2311068" cy="1074573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6833" y="4680781"/>
            <a:ext cx="2978819" cy="1893513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3840" y="4218452"/>
            <a:ext cx="3641403" cy="2149939"/>
          </a:xfrm>
          <a:prstGeom prst="rect">
            <a:avLst/>
          </a:prstGeom>
        </p:spPr>
      </p:pic>
      <p:sp>
        <p:nvSpPr>
          <p:cNvPr id="15" name="Slayt Numarası Yer Tutucus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5</a:t>
            </a:fld>
            <a:endParaRPr lang="tr-TR"/>
          </a:p>
        </p:txBody>
      </p:sp>
      <p:sp>
        <p:nvSpPr>
          <p:cNvPr id="16" name="Veri Yer Tutucusu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C519-2956-4E50-867D-4ECF4369126B}" type="datetime1">
              <a:rPr lang="tr-TR" smtClean="0"/>
              <a:t>14.10.2020</a:t>
            </a:fld>
            <a:endParaRPr lang="tr-TR"/>
          </a:p>
        </p:txBody>
      </p:sp>
      <p:sp>
        <p:nvSpPr>
          <p:cNvPr id="17" name="Altbilgi Yer Tutucusu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909" y="36704"/>
            <a:ext cx="1163782" cy="11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9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40" y="228600"/>
            <a:ext cx="10728160" cy="1263316"/>
          </a:xfrm>
          <a:prstGeom prst="rect">
            <a:avLst/>
          </a:prstGeom>
        </p:spPr>
      </p:pic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9784" y="1086600"/>
            <a:ext cx="4678401" cy="196114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9769" y="1540793"/>
            <a:ext cx="885825" cy="16002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8260" y="1040731"/>
            <a:ext cx="2400300" cy="6858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4959" y="1935827"/>
            <a:ext cx="1117935" cy="225868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3044" y="2067174"/>
            <a:ext cx="1543050" cy="285750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5039" y="4372474"/>
            <a:ext cx="1247775" cy="1714500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120" y="4704347"/>
            <a:ext cx="2884677" cy="1203157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7890" y="4194512"/>
            <a:ext cx="3664358" cy="2338635"/>
          </a:xfrm>
          <a:prstGeom prst="rect">
            <a:avLst/>
          </a:prstGeom>
        </p:spPr>
      </p:pic>
      <p:sp>
        <p:nvSpPr>
          <p:cNvPr id="13" name="Slayt Numarası Yer Tutucus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6</a:t>
            </a:fld>
            <a:endParaRPr lang="tr-TR"/>
          </a:p>
        </p:txBody>
      </p:sp>
      <p:sp>
        <p:nvSpPr>
          <p:cNvPr id="14" name="Veri Yer Tutucusu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327DF-92EB-4C27-8442-53EFD8C61681}" type="datetime1">
              <a:rPr lang="tr-TR" smtClean="0"/>
              <a:t>14.10.2020</a:t>
            </a:fld>
            <a:endParaRPr lang="tr-TR"/>
          </a:p>
        </p:txBody>
      </p:sp>
      <p:sp>
        <p:nvSpPr>
          <p:cNvPr id="15" name="Altbilgi Yer Tutucusu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615" y="628643"/>
            <a:ext cx="1163782" cy="11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7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126" y="522512"/>
            <a:ext cx="9446666" cy="993468"/>
          </a:xfrm>
          <a:prstGeom prst="rect">
            <a:avLst/>
          </a:prstGeom>
        </p:spPr>
      </p:pic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8927" y="1095584"/>
            <a:ext cx="3114675" cy="104775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324" y="1515980"/>
            <a:ext cx="1863619" cy="194216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5785" y="1122238"/>
            <a:ext cx="4067175" cy="80962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859" y="2062288"/>
            <a:ext cx="1809750" cy="244792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1071" y="1042101"/>
            <a:ext cx="3028950" cy="108585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9538" y="2143334"/>
            <a:ext cx="2271715" cy="1725799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5382" y="3360375"/>
            <a:ext cx="5996618" cy="1842815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927" y="4435602"/>
            <a:ext cx="3752850" cy="2324100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98169" y="4528016"/>
            <a:ext cx="3212695" cy="2103686"/>
          </a:xfrm>
          <a:prstGeom prst="rect">
            <a:avLst/>
          </a:prstGeom>
        </p:spPr>
      </p:pic>
      <p:sp>
        <p:nvSpPr>
          <p:cNvPr id="14" name="Slayt Numarası Yer Tutucusu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7</a:t>
            </a:fld>
            <a:endParaRPr lang="tr-TR"/>
          </a:p>
        </p:txBody>
      </p:sp>
      <p:sp>
        <p:nvSpPr>
          <p:cNvPr id="15" name="Veri Yer Tutucusu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C98CA-97A1-4F71-910D-D01D6C6BCC62}" type="datetime1">
              <a:rPr lang="tr-TR" smtClean="0"/>
              <a:t>14.10.2020</a:t>
            </a:fld>
            <a:endParaRPr lang="tr-TR"/>
          </a:p>
        </p:txBody>
      </p:sp>
      <p:sp>
        <p:nvSpPr>
          <p:cNvPr id="16" name="Altbilgi Yer Tutucusu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004" y="91877"/>
            <a:ext cx="1163782" cy="11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0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6438"/>
            <a:ext cx="11289584" cy="312240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3368841"/>
            <a:ext cx="5984406" cy="312821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579" y="4452185"/>
            <a:ext cx="5588469" cy="1515478"/>
          </a:xfrm>
          <a:prstGeom prst="rect">
            <a:avLst/>
          </a:prstGeom>
        </p:spPr>
      </p:pic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8</a:t>
            </a:fld>
            <a:endParaRPr lang="tr-TR"/>
          </a:p>
        </p:txBody>
      </p:sp>
      <p:sp>
        <p:nvSpPr>
          <p:cNvPr id="8" name="Veri Yer Tutucusu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4404-B36D-4A5E-AA1C-E74F2ADF9DB1}" type="datetime1">
              <a:rPr lang="tr-TR" smtClean="0"/>
              <a:t>14.10.2020</a:t>
            </a:fld>
            <a:endParaRPr lang="tr-TR"/>
          </a:p>
        </p:txBody>
      </p:sp>
      <p:sp>
        <p:nvSpPr>
          <p:cNvPr id="9" name="Altbilgi Yer Tutucusu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18" y="0"/>
            <a:ext cx="1163782" cy="11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7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89" y="553454"/>
            <a:ext cx="9097872" cy="1137234"/>
          </a:xfrm>
          <a:prstGeom prst="rect">
            <a:avLst/>
          </a:prstGeom>
        </p:spPr>
      </p:pic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2578" y="1596231"/>
            <a:ext cx="10508762" cy="94243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811" y="2403444"/>
            <a:ext cx="4356278" cy="66004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811" y="3086139"/>
            <a:ext cx="10551264" cy="1341481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1804" y="4427620"/>
            <a:ext cx="8592041" cy="2407727"/>
          </a:xfrm>
          <a:prstGeom prst="rect">
            <a:avLst/>
          </a:prstGeom>
        </p:spPr>
      </p:pic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1319-8A59-4FB3-BF54-71A3DF905F48}" type="slidenum">
              <a:rPr lang="tr-TR" smtClean="0"/>
              <a:t>9</a:t>
            </a:fld>
            <a:endParaRPr lang="tr-TR"/>
          </a:p>
        </p:txBody>
      </p:sp>
      <p:sp>
        <p:nvSpPr>
          <p:cNvPr id="10" name="Veri Yer Tutucusu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E804F-A3CC-40E1-B991-784F8F29F389}" type="datetime1">
              <a:rPr lang="tr-TR" smtClean="0"/>
              <a:t>14.10.2020</a:t>
            </a:fld>
            <a:endParaRPr lang="tr-TR"/>
          </a:p>
        </p:txBody>
      </p:sp>
      <p:sp>
        <p:nvSpPr>
          <p:cNvPr id="11" name="Altbilgi Yer Tutucusu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KASTAMONU MYO ibrahim UYANIK</a:t>
            </a:r>
            <a:endParaRPr lang="tr-TR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318577"/>
            <a:ext cx="1163782" cy="11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7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182</Words>
  <Application>Microsoft Office PowerPoint</Application>
  <PresentationFormat>Geniş ekran</PresentationFormat>
  <Paragraphs>83</Paragraphs>
  <Slides>25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Franklin Gothic Book</vt:lpstr>
      <vt:lpstr>Office Teması</vt:lpstr>
      <vt:lpstr>KASTAOMU MYO ASENKRON VE SENKRON MAKİNALAR 1. HAFTA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Dinlediğiniz için teşekkürler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UYANIK</dc:creator>
  <cp:lastModifiedBy>UYANIK</cp:lastModifiedBy>
  <cp:revision>20</cp:revision>
  <dcterms:created xsi:type="dcterms:W3CDTF">2020-10-07T18:39:35Z</dcterms:created>
  <dcterms:modified xsi:type="dcterms:W3CDTF">2020-10-14T14:28:55Z</dcterms:modified>
</cp:coreProperties>
</file>